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3" autoAdjust="0"/>
    <p:restoredTop sz="94694" autoAdjust="0"/>
  </p:normalViewPr>
  <p:slideViewPr>
    <p:cSldViewPr snapToGrid="0" snapToObjects="1">
      <p:cViewPr varScale="1">
        <p:scale>
          <a:sx n="161" d="100"/>
          <a:sy n="161" d="100"/>
        </p:scale>
        <p:origin x="560" y="20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C1CCF-B725-44A7-AA57-5E433BD85C9F}" type="datetimeFigureOut">
              <a:rPr lang="en-US" smtClean="0"/>
              <a:t>1/2/22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BDFEC3-8487-43E8-A154-7C12CBC1F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709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Here</a:t>
            </a:r>
            <a:r>
              <a:rPr lang="en-US" baseline="0" dirty="0"/>
              <a:t> is a note</a:t>
            </a:r>
          </a:p>
          <a:p>
            <a:endParaRPr lang="en-US" baseline="0" dirty="0"/>
          </a:p>
          <a:p>
            <a:r>
              <a:rPr lang="en-US" baseline="0" dirty="0"/>
              <a:t>With another paragraph.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319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baseline="0" dirty="0"/>
              <a:t> speaker note on </a:t>
            </a:r>
            <a:r>
              <a:rPr lang="en-US" baseline="0"/>
              <a:t>this slide too.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000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357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14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29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6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069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886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93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721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901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895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899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200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342900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34290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34290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500" indent="-34290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indent="-34290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00300" indent="-34290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34290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86100" indent="-34290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Presentation Subtitle</a:t>
            </a:r>
          </a:p>
        </p:txBody>
      </p:sp>
    </p:spTree>
    <p:extLst>
      <p:ext uri="{BB962C8B-B14F-4D97-AF65-F5344CB8AC3E}">
        <p14:creationId xmlns:p14="http://schemas.microsoft.com/office/powerpoint/2010/main" val="3926690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Hello</a:t>
            </a:r>
            <a:r>
              <a:rPr lang="en-US"/>
              <a:t>, world.</a:t>
            </a:r>
          </a:p>
        </p:txBody>
      </p:sp>
    </p:spTree>
    <p:extLst>
      <p:ext uri="{BB962C8B-B14F-4D97-AF65-F5344CB8AC3E}">
        <p14:creationId xmlns:p14="http://schemas.microsoft.com/office/powerpoint/2010/main" val="5727074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Section header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</p:sp>
    </p:spTree>
    <p:extLst>
      <p:ext uri="{BB962C8B-B14F-4D97-AF65-F5344CB8AC3E}">
        <p14:creationId xmlns:p14="http://schemas.microsoft.com/office/powerpoint/2010/main" val="39967815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Title for Two-Content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Some content on </a:t>
            </a:r>
            <a:r>
              <a:rPr lang="en-US"/>
              <a:t>the left.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Some content on the right.</a:t>
            </a:r>
          </a:p>
        </p:txBody>
      </p:sp>
    </p:spTree>
    <p:extLst>
      <p:ext uri="{BB962C8B-B14F-4D97-AF65-F5344CB8AC3E}">
        <p14:creationId xmlns:p14="http://schemas.microsoft.com/office/powerpoint/2010/main" val="13246211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B3954"/>
      </a:dk2>
      <a:lt2>
        <a:srgbClr val="F4F7F9"/>
      </a:lt2>
      <a:accent1>
        <a:srgbClr val="1F7A8C"/>
      </a:accent1>
      <a:accent2>
        <a:srgbClr val="BFD7EA"/>
      </a:accent2>
      <a:accent3>
        <a:srgbClr val="0B3954"/>
      </a:accent3>
      <a:accent4>
        <a:srgbClr val="E08E45"/>
      </a:accent4>
      <a:accent5>
        <a:srgbClr val="6B9080"/>
      </a:accent5>
      <a:accent6>
        <a:srgbClr val="A4243B"/>
      </a:accent6>
      <a:hlink>
        <a:srgbClr val="1F7A8C"/>
      </a:hlink>
      <a:folHlink>
        <a:srgbClr val="6B9080"/>
      </a:folHlink>
    </a:clrScheme>
    <a:fontScheme name="Office">
      <a:majorFont>
        <a:latin typeface="Carlito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rlito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49</Words>
  <Application>Microsoft Macintosh PowerPoint</Application>
  <PresentationFormat>On-screen Show (16:9)</PresentationFormat>
  <Paragraphs>15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Presentation Title</vt:lpstr>
      <vt:lpstr>Slide Title</vt:lpstr>
      <vt:lpstr>Section header</vt:lpstr>
      <vt:lpstr>Slide Title for Two-Content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Jesse Rosenthal</dc:creator>
  <cp:lastModifiedBy>Jesse Rosenthal</cp:lastModifiedBy>
  <cp:revision>5</cp:revision>
  <dcterms:created xsi:type="dcterms:W3CDTF">2017-06-05T14:10:58Z</dcterms:created>
  <dcterms:modified xsi:type="dcterms:W3CDTF">2022-01-02T22:49:03Z</dcterms:modified>
</cp:coreProperties>
</file>